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libri (MS) Bold" charset="1" panose="020F0702030404030204"/>
      <p:regular r:id="rId20"/>
    </p:embeddedFont>
    <p:embeddedFont>
      <p:font typeface="Calibri (MS) Bold Italics" charset="1" panose="020F07020304040A0204"/>
      <p:regular r:id="rId21"/>
    </p:embeddedFont>
    <p:embeddedFont>
      <p:font typeface="Calibri (MS)" charset="1" panose="020F0502020204030204"/>
      <p:regular r:id="rId22"/>
    </p:embeddedFont>
    <p:embeddedFont>
      <p:font typeface="TT Rounds Condensed Bold" charset="1" panose="0200080603000002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usharvaidya0303.github.io/Smart-Learn-Studio/index.html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816" y="521855"/>
            <a:ext cx="1750010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BADERIA GLOBAL INSTITUTE OF ENGINEERING  &amp; MANAGEMENT, JABALPUR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375078" y="6172200"/>
            <a:ext cx="1828800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67"/>
              </a:lnSpc>
            </a:pPr>
            <a:r>
              <a:rPr lang="en-US" b="true" sz="538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SMART LEARN STUDIO - AI COURSE DESIGNING SYSTEM</a:t>
            </a:r>
          </a:p>
          <a:p>
            <a:pPr algn="ctr">
              <a:lnSpc>
                <a:spcPts val="646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507355" y="7153275"/>
            <a:ext cx="6405820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0246CS243D18</a:t>
            </a: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Tushar Vadiya </a:t>
            </a:r>
          </a:p>
          <a:p>
            <a:pPr algn="ctr">
              <a:lnSpc>
                <a:spcPts val="60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0246CS243D12 </a:t>
            </a: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Ketan Vishwakarma </a:t>
            </a: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0246CS243D13 –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Mohd Nabeel </a:t>
            </a:r>
          </a:p>
          <a:p>
            <a:pPr algn="ctr">
              <a:lnSpc>
                <a:spcPts val="450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0246CS243D01–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Adesh Soni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19702" y="1459379"/>
            <a:ext cx="1848596" cy="1848597"/>
            <a:chOff x="0" y="0"/>
            <a:chExt cx="2464794" cy="2464796"/>
          </a:xfrm>
        </p:grpSpPr>
        <p:sp>
          <p:nvSpPr>
            <p:cNvPr name="Freeform 6" id="6" descr="Global Group of Institution"/>
            <p:cNvSpPr/>
            <p:nvPr/>
          </p:nvSpPr>
          <p:spPr>
            <a:xfrm flipH="false" flipV="false" rot="0">
              <a:off x="0" y="0"/>
              <a:ext cx="2464816" cy="2464816"/>
            </a:xfrm>
            <a:custGeom>
              <a:avLst/>
              <a:gdLst/>
              <a:ahLst/>
              <a:cxnLst/>
              <a:rect r="r" b="b" t="t" l="l"/>
              <a:pathLst>
                <a:path h="2464816" w="2464816">
                  <a:moveTo>
                    <a:pt x="0" y="0"/>
                  </a:moveTo>
                  <a:lnTo>
                    <a:pt x="2464816" y="0"/>
                  </a:lnTo>
                  <a:lnTo>
                    <a:pt x="2464816" y="2464816"/>
                  </a:lnTo>
                  <a:lnTo>
                    <a:pt x="0" y="246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94393" y="3491445"/>
            <a:ext cx="1113695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Semester  : V</a:t>
            </a:r>
          </a:p>
          <a:p>
            <a:pPr algn="ctr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Branch: </a:t>
            </a: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Computer Science and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9138" y="5076825"/>
            <a:ext cx="31959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ourse Code: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CS508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9207" y="5076825"/>
            <a:ext cx="49569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ourse Name: Minor Project -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9702" y="5619750"/>
            <a:ext cx="29811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resentation 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3911" y="7221407"/>
            <a:ext cx="797270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ENROLLMENT NUMBER &amp; NAME OF</a:t>
            </a:r>
            <a:r>
              <a:rPr lang="en-US" b="true" sz="2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MEMBERS: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63" y="-188277"/>
            <a:ext cx="15773400" cy="1410335"/>
            <a:chOff x="0" y="0"/>
            <a:chExt cx="21031200" cy="1880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1880446"/>
            </a:xfrm>
            <a:custGeom>
              <a:avLst/>
              <a:gdLst/>
              <a:ahLst/>
              <a:cxnLst/>
              <a:rect r="r" b="b" t="t" l="l"/>
              <a:pathLst>
                <a:path h="188044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80446"/>
                  </a:lnTo>
                  <a:lnTo>
                    <a:pt x="0" y="188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1031200" cy="18042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Expected Outcomes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0783" y="1360109"/>
            <a:ext cx="17466434" cy="958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SmartLearn Studio is a fully functional, deployed, full-stack web application developed using the MERN stack with AI integration.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🔗 Live Deployment Link:</a:t>
            </a:r>
          </a:p>
          <a:p>
            <a:pPr algn="just">
              <a:lnSpc>
                <a:spcPts val="5097"/>
              </a:lnSpc>
            </a:pPr>
            <a:r>
              <a:rPr lang="en-US" b="true" sz="2998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2" tooltip="https://tusharvaidya0303.github.io/Smart-Learn-Studio/index.html"/>
              </a:rPr>
              <a:t>https://tusharvaidya0303.github.io/Smart-Learn-Studio/index.html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platform goes beyond a static website by providing a data-driven solution that automates and enhances the course creation and learning process using modern technologies and artificial intelligence.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Beneficiary Groups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Instructors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AI-assisted course creation, structured content organization, and efficient course management.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Students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Personalized, well-structured, and easily accessible learning experiences.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Administrators</a:t>
            </a:r>
          </a:p>
          <a:p>
            <a:pPr algn="just">
              <a:lnSpc>
                <a:spcPts val="5097"/>
              </a:lnSpc>
            </a:pPr>
            <a:r>
              <a:rPr lang="en-US" sz="29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Centralized system control, secure data management, and scalable platform operations.</a:t>
            </a:r>
          </a:p>
          <a:p>
            <a:pPr algn="just">
              <a:lnSpc>
                <a:spcPts val="5097"/>
              </a:lnSpc>
            </a:pPr>
          </a:p>
          <a:p>
            <a:pPr algn="just">
              <a:lnSpc>
                <a:spcPts val="509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942621" y="9718854"/>
            <a:ext cx="6402757" cy="568146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0" y="131730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387" y="-35877"/>
            <a:ext cx="17990613" cy="1410334"/>
            <a:chOff x="0" y="0"/>
            <a:chExt cx="23987484" cy="1880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87483" cy="1880446"/>
            </a:xfrm>
            <a:custGeom>
              <a:avLst/>
              <a:gdLst/>
              <a:ahLst/>
              <a:cxnLst/>
              <a:rect r="r" b="b" t="t" l="l"/>
              <a:pathLst>
                <a:path h="1880446" w="23987483">
                  <a:moveTo>
                    <a:pt x="0" y="0"/>
                  </a:moveTo>
                  <a:lnTo>
                    <a:pt x="23987483" y="0"/>
                  </a:lnTo>
                  <a:lnTo>
                    <a:pt x="23987483" y="1880446"/>
                  </a:lnTo>
                  <a:lnTo>
                    <a:pt x="0" y="188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3987484" cy="180424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7387" y="1798867"/>
            <a:ext cx="17673711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References for SmartLearn Studio</a:t>
            </a:r>
          </a:p>
          <a:p>
            <a:pPr algn="just" marL="647700" indent="-323850" lvl="1">
              <a:lnSpc>
                <a:spcPts val="525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Generative AI for Content &amp; Structure (AI Course Outline Generator) This paper supports the foundational concept of using AI to create structured, educational content, which is the core of our instructor-facing feature.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R. S. H. Al-Dmour and R. A. Abu-Shanab, "A Novel Approach for Automatic Course Content Generation    Using Natural Language Processing and Machine Learning," in IEEE Access, vol. 11, pp. 117582-117593, 2023, doi: 10.1109/ACCESS.2023.3323087.)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07145" y="7332583"/>
            <a:ext cx="1767371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2.Adaptive Learning and Personalization (Adaptive Curriculum Engine) This reference provides the technical and        pedagogical framework for our unique Adaptive Curriculum Engine, showing how systems dynamically adjust to student performance.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801" y="34528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Table of Content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7300" y="2657475"/>
            <a:ext cx="7589520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Introduction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Literature Survey / Existing Systems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Objectives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Proposed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9430" y="2657475"/>
            <a:ext cx="7589520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Technology Stack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Feasibility Study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Tentative Timeline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Expected Outcomes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References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92706" y="9534525"/>
            <a:ext cx="8302587" cy="547688"/>
            <a:chOff x="0" y="0"/>
            <a:chExt cx="11070116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70116" cy="730250"/>
            </a:xfrm>
            <a:custGeom>
              <a:avLst/>
              <a:gdLst/>
              <a:ahLst/>
              <a:cxnLst/>
              <a:rect r="r" b="b" t="t" l="l"/>
              <a:pathLst>
                <a:path h="730250" w="11070116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490" y="262882"/>
            <a:ext cx="9799578" cy="1531636"/>
            <a:chOff x="0" y="0"/>
            <a:chExt cx="13066104" cy="2042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66103" cy="2042181"/>
            </a:xfrm>
            <a:custGeom>
              <a:avLst/>
              <a:gdLst/>
              <a:ahLst/>
              <a:cxnLst/>
              <a:rect r="r" b="b" t="t" l="l"/>
              <a:pathLst>
                <a:path h="2042181" w="13066103">
                  <a:moveTo>
                    <a:pt x="0" y="0"/>
                  </a:moveTo>
                  <a:lnTo>
                    <a:pt x="13066103" y="0"/>
                  </a:lnTo>
                  <a:lnTo>
                    <a:pt x="13066103" y="2042181"/>
                  </a:lnTo>
                  <a:lnTo>
                    <a:pt x="0" y="2042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066104" cy="21088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Problem Statement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34950" y="96488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92706" y="9715500"/>
            <a:ext cx="8302587" cy="547688"/>
            <a:chOff x="0" y="0"/>
            <a:chExt cx="11070116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0116" cy="730250"/>
            </a:xfrm>
            <a:custGeom>
              <a:avLst/>
              <a:gdLst/>
              <a:ahLst/>
              <a:cxnLst/>
              <a:rect r="r" b="b" t="t" l="l"/>
              <a:pathLst>
                <a:path h="730250" w="11070116">
                  <a:moveTo>
                    <a:pt x="0" y="0"/>
                  </a:moveTo>
                  <a:lnTo>
                    <a:pt x="11070116" y="0"/>
                  </a:lnTo>
                  <a:lnTo>
                    <a:pt x="11070116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070116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0" y="1923056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56314" y="3086100"/>
            <a:ext cx="17265677" cy="390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online learning platforms require instructors to manually design courses, which is time-consuming and inconsistent in quality. Students also struggle to find personalized learning paths aligned with their skill level and goals.</a:t>
            </a:r>
          </a:p>
          <a:p>
            <a:pPr algn="just">
              <a:lnSpc>
                <a:spcPts val="5100"/>
              </a:lnSpc>
            </a:pP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need for a system that automatically generates structured and personalized courses using Al, making course creation faster for instructors and learning more adaptive for students.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127" y="-56080"/>
            <a:ext cx="16147798" cy="1469708"/>
            <a:chOff x="0" y="0"/>
            <a:chExt cx="21530397" cy="1959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0397" cy="1959610"/>
            </a:xfrm>
            <a:custGeom>
              <a:avLst/>
              <a:gdLst/>
              <a:ahLst/>
              <a:cxnLst/>
              <a:rect r="r" b="b" t="t" l="l"/>
              <a:pathLst>
                <a:path h="1959610" w="21530397">
                  <a:moveTo>
                    <a:pt x="0" y="0"/>
                  </a:moveTo>
                  <a:lnTo>
                    <a:pt x="21530397" y="0"/>
                  </a:lnTo>
                  <a:lnTo>
                    <a:pt x="21530397" y="1959610"/>
                  </a:lnTo>
                  <a:lnTo>
                    <a:pt x="0" y="195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530397" cy="20262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999" spc="-42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Literature Survey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31452" y="1952625"/>
            <a:ext cx="8738277" cy="746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OUR EDGE (HOW THIS PROJECT IS DIFFERENT)</a:t>
            </a:r>
          </a:p>
          <a:p>
            <a:pPr algn="just">
              <a:lnSpc>
                <a:spcPts val="4500"/>
              </a:lnSpc>
            </a:pP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application u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ses AI to automatically generate courses, quizzes, and assignments, Creating a Roadmap for students.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tools in one platform — no need for multiple apps.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Adaptive learning and supports local academic needs..</a:t>
            </a:r>
          </a:p>
          <a:p>
            <a:pPr algn="just" marL="542925" indent="-27146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will make it 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 and clean UI for students with no technical background, So that they can use it easily</a:t>
            </a:r>
          </a:p>
          <a:p>
            <a:pPr algn="just">
              <a:lnSpc>
                <a:spcPts val="450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096000" y="9534525"/>
            <a:ext cx="6499504" cy="576731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49047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2127" y="1933576"/>
            <a:ext cx="8545628" cy="746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CURRENT SOLUTIONS (WHAT EXISTS NOW)</a:t>
            </a:r>
          </a:p>
          <a:p>
            <a:pPr algn="just">
              <a:lnSpc>
                <a:spcPts val="4500"/>
              </a:lnSpc>
            </a:pP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Platforms like Coursera and Udemy offer many courses for students but do not provide personalized learning paths.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Students often rely on YouTube videos, PDF notes, and random websites, which makes learning unorganized.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Some apps give quizzes and practice questions, but they do not explain topics based on the student’s weak areas.</a:t>
            </a:r>
          </a:p>
          <a:p>
            <a:pPr algn="just" marL="647706" indent="-323853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tools do not generate study plans, summaries, or revision notes automatically.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154697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150" y="0"/>
            <a:ext cx="15773400" cy="1598311"/>
            <a:chOff x="0" y="0"/>
            <a:chExt cx="21031200" cy="2131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131081"/>
            </a:xfrm>
            <a:custGeom>
              <a:avLst/>
              <a:gdLst/>
              <a:ahLst/>
              <a:cxnLst/>
              <a:rect r="r" b="b" t="t" l="l"/>
              <a:pathLst>
                <a:path h="213108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131081"/>
                  </a:lnTo>
                  <a:lnTo>
                    <a:pt x="0" y="2131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1977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Project Objectives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91675"/>
            <a:ext cx="6409774" cy="568769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63100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7400" y="3436518"/>
            <a:ext cx="13753017" cy="5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7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OBJECTIVES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Create AI-generated course outlines, modules, and explanations.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personalized learning paths for students.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 quizzes, assignments, and practice questions automatically.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Offer AI-based summaries, revision notes, and flashcards.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 a progress tracker to monitor student improvement.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Give instant concept explanations through an AI assistant.</a:t>
            </a:r>
          </a:p>
          <a:p>
            <a:pPr algn="just" marL="647700" indent="-323850" lvl="1">
              <a:lnSpc>
                <a:spcPts val="57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multiple difficulty levels (beginner, intermediate, advanced).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137" y="2053387"/>
            <a:ext cx="171532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GOAL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To build an AI-powered platform that generates personalized courses and study paths for students based on their skills, goals, and learning pace.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1539025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1750" y="-112913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7178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Proposed Solution -  Block Diagram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16594"/>
            <a:ext cx="6374278" cy="565619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55611" y="2096355"/>
            <a:ext cx="5176778" cy="7438170"/>
          </a:xfrm>
          <a:custGeom>
            <a:avLst/>
            <a:gdLst/>
            <a:ahLst/>
            <a:cxnLst/>
            <a:rect r="r" b="b" t="t" l="l"/>
            <a:pathLst>
              <a:path h="7438170" w="5176778">
                <a:moveTo>
                  <a:pt x="0" y="0"/>
                </a:moveTo>
                <a:lnTo>
                  <a:pt x="5176778" y="0"/>
                </a:lnTo>
                <a:lnTo>
                  <a:pt x="5176778" y="7438170"/>
                </a:lnTo>
                <a:lnTo>
                  <a:pt x="0" y="743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t="-8340" r="-2353" b="-1522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0" y="159923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738" y="0"/>
            <a:ext cx="15773400" cy="1500803"/>
            <a:chOff x="0" y="0"/>
            <a:chExt cx="21031200" cy="200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001070"/>
            </a:xfrm>
            <a:custGeom>
              <a:avLst/>
              <a:gdLst/>
              <a:ahLst/>
              <a:cxnLst/>
              <a:rect r="r" b="b" t="t" l="l"/>
              <a:pathLst>
                <a:path h="200107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001070"/>
                  </a:lnTo>
                  <a:lnTo>
                    <a:pt x="0" y="200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0677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TECHNOLOGY STACK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0738" y="1775420"/>
            <a:ext cx="7065143" cy="801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FRONTEND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HTML,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React.js,JavaScript,Tailwind css.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BACKEND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Node.js,Express.js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DATABASE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MongoDB (NoSQL)</a:t>
            </a:r>
          </a:p>
          <a:p>
            <a:pPr algn="l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AI INTEGRATION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OpenAI / Gemini API / Llama API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NLP-based content generation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Keyword extraction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Course structuring models</a:t>
            </a:r>
          </a:p>
          <a:p>
            <a:pPr algn="ctr">
              <a:lnSpc>
                <a:spcPts val="525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71803" y="9519245"/>
            <a:ext cx="6344394" cy="562967"/>
            <a:chOff x="0" y="0"/>
            <a:chExt cx="82296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89031" y="951924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19452" y="1994495"/>
            <a:ext cx="9527840" cy="7263805"/>
          </a:xfrm>
          <a:custGeom>
            <a:avLst/>
            <a:gdLst/>
            <a:ahLst/>
            <a:cxnLst/>
            <a:rect r="r" b="b" t="t" l="l"/>
            <a:pathLst>
              <a:path h="7263805" w="9527840">
                <a:moveTo>
                  <a:pt x="0" y="0"/>
                </a:moveTo>
                <a:lnTo>
                  <a:pt x="9527840" y="0"/>
                </a:lnTo>
                <a:lnTo>
                  <a:pt x="9527840" y="7263805"/>
                </a:lnTo>
                <a:lnTo>
                  <a:pt x="0" y="726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1" t="-4753" r="-7086" b="-174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AutoShape 13" id="13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475" y="-171450"/>
            <a:ext cx="15773400" cy="1900806"/>
            <a:chOff x="0" y="0"/>
            <a:chExt cx="21031200" cy="2534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534408"/>
            </a:xfrm>
            <a:custGeom>
              <a:avLst/>
              <a:gdLst/>
              <a:ahLst/>
              <a:cxnLst/>
              <a:rect r="r" b="b" t="t" l="l"/>
              <a:pathLst>
                <a:path h="253440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534408"/>
                  </a:lnTo>
                  <a:lnTo>
                    <a:pt x="0" y="2534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26010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Feasibility Study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24594" y="9534525"/>
            <a:ext cx="6503249" cy="577063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9683" y="5738813"/>
            <a:ext cx="5661377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team is proficient in JavaScript and Web Development. The MERN stack is open-source, well-documented, and widely supported by the community.</a:t>
            </a:r>
          </a:p>
          <a:p>
            <a:pPr algn="just">
              <a:lnSpc>
                <a:spcPts val="45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340347" y="5731439"/>
            <a:ext cx="5607307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Development tools (VS Code, Git) are free. Hosting can be managed via free tiers on platforms like Vercel (Frontend) and Render (Backend). </a:t>
            </a:r>
          </a:p>
          <a:p>
            <a:pPr algn="just">
              <a:lnSpc>
                <a:spcPts val="459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373717" y="5767387"/>
            <a:ext cx="5779555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the 'Smart' recommendation features, we will utilize publicly available educational datasets from Kaggle to train our initial models 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09675" y="2152609"/>
            <a:ext cx="2816830" cy="2816830"/>
          </a:xfrm>
          <a:custGeom>
            <a:avLst/>
            <a:gdLst/>
            <a:ahLst/>
            <a:cxnLst/>
            <a:rect r="r" b="b" t="t" l="l"/>
            <a:pathLst>
              <a:path h="2816830" w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70785" y="2129756"/>
            <a:ext cx="2965479" cy="2839682"/>
          </a:xfrm>
          <a:custGeom>
            <a:avLst/>
            <a:gdLst/>
            <a:ahLst/>
            <a:cxnLst/>
            <a:rect r="r" b="b" t="t" l="l"/>
            <a:pathLst>
              <a:path h="2839682" w="2965479">
                <a:moveTo>
                  <a:pt x="0" y="0"/>
                </a:moveTo>
                <a:lnTo>
                  <a:pt x="2965480" y="0"/>
                </a:lnTo>
                <a:lnTo>
                  <a:pt x="2965480" y="2839683"/>
                </a:lnTo>
                <a:lnTo>
                  <a:pt x="0" y="283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8" t="-2835" r="0" b="-283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78239" y="2152609"/>
            <a:ext cx="2816830" cy="2816830"/>
          </a:xfrm>
          <a:custGeom>
            <a:avLst/>
            <a:gdLst/>
            <a:ahLst/>
            <a:cxnLst/>
            <a:rect r="r" b="b" t="t" l="l"/>
            <a:pathLst>
              <a:path h="2816830" w="2816830">
                <a:moveTo>
                  <a:pt x="0" y="0"/>
                </a:moveTo>
                <a:lnTo>
                  <a:pt x="2816830" y="0"/>
                </a:lnTo>
                <a:lnTo>
                  <a:pt x="2816830" y="2816830"/>
                </a:lnTo>
                <a:lnTo>
                  <a:pt x="0" y="281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9050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HNICAL FEASIBILITY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26565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RESOURCE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FEASIBILITY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5167" y="5359964"/>
            <a:ext cx="56613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</a:t>
            </a: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AVAILABILITY</a:t>
            </a:r>
          </a:p>
        </p:txBody>
      </p:sp>
      <p:sp>
        <p:nvSpPr>
          <p:cNvPr name="AutoShape 20" id="20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714" y="75737"/>
            <a:ext cx="15773400" cy="1404275"/>
            <a:chOff x="0" y="0"/>
            <a:chExt cx="21031200" cy="1872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1872367"/>
            </a:xfrm>
            <a:custGeom>
              <a:avLst/>
              <a:gdLst/>
              <a:ahLst/>
              <a:cxnLst/>
              <a:rect r="r" b="b" t="t" l="l"/>
              <a:pathLst>
                <a:path h="187236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72367"/>
                  </a:lnTo>
                  <a:lnTo>
                    <a:pt x="0" y="1872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031200" cy="19390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999" spc="-42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Tentative Timeline - Smart Learn Studio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296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Baderia Global Institute of Engineering and Management, Jabalpur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0" y="1374458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12714" y="1943100"/>
            <a:ext cx="17662572" cy="731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EXECUTION OF SMARTLEARN STUDIO IS PLANNED OVER A DURATION OF FOUR MONTHS.</a:t>
            </a:r>
          </a:p>
          <a:p>
            <a:pPr algn="just">
              <a:lnSpc>
                <a:spcPts val="60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1 -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focuses on r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equirement analysis, UI/UX design, system architecture planning, and finalization of the MERN stack with AI integration.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2 -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involves core development, including frontend and backend implementation, user authentication, and database integration.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3 - 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Cover AI-powered course generation, learning workflow development, system logic testing, and optimization.</a:t>
            </a:r>
          </a:p>
          <a:p>
            <a:pPr algn="just">
              <a:lnSpc>
                <a:spcPts val="5700"/>
              </a:lnSpc>
            </a:pPr>
            <a:r>
              <a:rPr lang="en-US" b="true" sz="30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 4 - I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 dedicated to system testing, bug fixing, performance optimization, live deployment, and preparation of final documentation and project report.</a:t>
            </a:r>
          </a:p>
          <a:p>
            <a:pPr algn="just">
              <a:lnSpc>
                <a:spcPts val="57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DAG55oGiTuE</dc:identifier>
  <dcterms:modified xsi:type="dcterms:W3CDTF">2011-08-01T06:04:30Z</dcterms:modified>
  <cp:revision>1</cp:revision>
  <dc:title>Smart-Learn-Studio</dc:title>
</cp:coreProperties>
</file>